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19900" cy="99187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243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4894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049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24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464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2119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3598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6784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514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527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206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B83DB-097F-4425-A314-919B79D401DE}" type="datetimeFigureOut">
              <a:rPr lang="ko-KR" altLang="en-US" smtClean="0"/>
              <a:t>2020-04-24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91ED7-859B-4204-AD49-A70280EBB1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75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jpe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NUMC\Desktop\모바일앱\스샷\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3" y="692696"/>
            <a:ext cx="3240000" cy="61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타원 3"/>
          <p:cNvSpPr/>
          <p:nvPr/>
        </p:nvSpPr>
        <p:spPr>
          <a:xfrm>
            <a:off x="2915816" y="764846"/>
            <a:ext cx="288032" cy="28803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>
            <a:stCxn id="4" idx="5"/>
          </p:cNvCxnSpPr>
          <p:nvPr/>
        </p:nvCxnSpPr>
        <p:spPr>
          <a:xfrm>
            <a:off x="3161667" y="1010697"/>
            <a:ext cx="762261" cy="25820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21380" y="1844824"/>
            <a:ext cx="3276008" cy="36004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>
            <a:stCxn id="7" idx="3"/>
          </p:cNvCxnSpPr>
          <p:nvPr/>
        </p:nvCxnSpPr>
        <p:spPr>
          <a:xfrm>
            <a:off x="3297388" y="2024844"/>
            <a:ext cx="98658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83968" y="1844824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008A3E"/>
                </a:solidFill>
              </a:rPr>
              <a:t>외래</a:t>
            </a:r>
            <a:r>
              <a:rPr lang="en-US" altLang="ko-KR" b="1" dirty="0" smtClean="0">
                <a:solidFill>
                  <a:srgbClr val="008A3E"/>
                </a:solidFill>
              </a:rPr>
              <a:t>/</a:t>
            </a:r>
            <a:r>
              <a:rPr lang="ko-KR" altLang="en-US" b="1" dirty="0" smtClean="0">
                <a:solidFill>
                  <a:srgbClr val="008A3E"/>
                </a:solidFill>
              </a:rPr>
              <a:t>입원</a:t>
            </a:r>
            <a:r>
              <a:rPr lang="en-US" altLang="ko-KR" b="1" dirty="0" smtClean="0">
                <a:solidFill>
                  <a:srgbClr val="008A3E"/>
                </a:solidFill>
              </a:rPr>
              <a:t>/</a:t>
            </a:r>
            <a:r>
              <a:rPr lang="ko-KR" altLang="en-US" b="1" dirty="0" smtClean="0">
                <a:solidFill>
                  <a:srgbClr val="008A3E"/>
                </a:solidFill>
              </a:rPr>
              <a:t>건강검진</a:t>
            </a:r>
            <a:r>
              <a:rPr lang="en-US" altLang="ko-KR" b="1" dirty="0" smtClean="0">
                <a:solidFill>
                  <a:srgbClr val="008A3E"/>
                </a:solidFill>
              </a:rPr>
              <a:t>/</a:t>
            </a:r>
            <a:r>
              <a:rPr lang="ko-KR" altLang="en-US" b="1" dirty="0" smtClean="0">
                <a:solidFill>
                  <a:srgbClr val="008A3E"/>
                </a:solidFill>
              </a:rPr>
              <a:t>안내와 관련된 각 서비스를 이용할 수 있습니다</a:t>
            </a:r>
            <a:r>
              <a:rPr lang="en-US" altLang="ko-KR" b="1" dirty="0" smtClean="0">
                <a:solidFill>
                  <a:srgbClr val="008A3E"/>
                </a:solidFill>
              </a:rPr>
              <a:t>.</a:t>
            </a:r>
            <a:endParaRPr lang="ko-KR" altLang="en-US" b="1" dirty="0">
              <a:solidFill>
                <a:srgbClr val="008A3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23928" y="125946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008A3E"/>
                </a:solidFill>
              </a:rPr>
              <a:t>전체 메뉴를 볼 수 있습니다</a:t>
            </a:r>
            <a:r>
              <a:rPr lang="en-US" altLang="ko-KR" b="1" dirty="0" smtClean="0">
                <a:solidFill>
                  <a:srgbClr val="008A3E"/>
                </a:solidFill>
              </a:rPr>
              <a:t>(</a:t>
            </a:r>
            <a:r>
              <a:rPr lang="ko-KR" altLang="en-US" b="1" dirty="0" smtClean="0">
                <a:solidFill>
                  <a:srgbClr val="008A3E"/>
                </a:solidFill>
              </a:rPr>
              <a:t>로그인 등</a:t>
            </a:r>
            <a:r>
              <a:rPr lang="en-US" altLang="ko-KR" b="1" dirty="0" smtClean="0">
                <a:solidFill>
                  <a:srgbClr val="008A3E"/>
                </a:solidFill>
              </a:rPr>
              <a:t>).</a:t>
            </a:r>
            <a:endParaRPr lang="ko-KR" altLang="en-US" b="1" dirty="0">
              <a:solidFill>
                <a:srgbClr val="008A3E"/>
              </a:solidFill>
            </a:endParaRPr>
          </a:p>
        </p:txBody>
      </p:sp>
      <p:pic>
        <p:nvPicPr>
          <p:cNvPr id="1028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45146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42986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타원 12"/>
          <p:cNvSpPr/>
          <p:nvPr/>
        </p:nvSpPr>
        <p:spPr>
          <a:xfrm>
            <a:off x="827584" y="5229200"/>
            <a:ext cx="1440160" cy="7200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 flipV="1">
            <a:off x="2267744" y="5229200"/>
            <a:ext cx="1771255" cy="36004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350" y="4906034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008A3E"/>
                </a:solidFill>
              </a:rPr>
              <a:t>환자번호</a:t>
            </a:r>
            <a:r>
              <a:rPr lang="en-US" altLang="ko-KR" b="1" dirty="0" smtClean="0">
                <a:solidFill>
                  <a:srgbClr val="008A3E"/>
                </a:solidFill>
              </a:rPr>
              <a:t>(</a:t>
            </a:r>
            <a:r>
              <a:rPr lang="ko-KR" altLang="en-US" b="1" dirty="0" smtClean="0">
                <a:solidFill>
                  <a:srgbClr val="008A3E"/>
                </a:solidFill>
              </a:rPr>
              <a:t>바코드</a:t>
            </a:r>
            <a:r>
              <a:rPr lang="en-US" altLang="ko-KR" b="1" dirty="0" smtClean="0">
                <a:solidFill>
                  <a:srgbClr val="008A3E"/>
                </a:solidFill>
              </a:rPr>
              <a:t>)</a:t>
            </a:r>
            <a:r>
              <a:rPr lang="ko-KR" altLang="en-US" b="1" dirty="0" smtClean="0">
                <a:solidFill>
                  <a:srgbClr val="008A3E"/>
                </a:solidFill>
              </a:rPr>
              <a:t>를 등록할 수 있습니다</a:t>
            </a:r>
            <a:r>
              <a:rPr lang="en-US" altLang="ko-KR" b="1" dirty="0" smtClean="0">
                <a:solidFill>
                  <a:srgbClr val="008A3E"/>
                </a:solidFill>
              </a:rPr>
              <a:t>.</a:t>
            </a:r>
            <a:endParaRPr lang="ko-KR" altLang="en-US" b="1" dirty="0">
              <a:solidFill>
                <a:srgbClr val="008A3E"/>
              </a:solidFill>
            </a:endParaRPr>
          </a:p>
        </p:txBody>
      </p:sp>
      <p:pic>
        <p:nvPicPr>
          <p:cNvPr id="23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67" y="5589962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1380" y="76562"/>
            <a:ext cx="653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1. </a:t>
            </a:r>
            <a:r>
              <a:rPr lang="ko-KR" altLang="en-US" sz="2000" dirty="0" err="1" smtClean="0"/>
              <a:t>앱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실행시</a:t>
            </a:r>
            <a:r>
              <a:rPr lang="ko-KR" altLang="en-US" sz="2000" dirty="0" smtClean="0"/>
              <a:t> 첫 화면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2869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NUMC\Desktop\모바일앱\스샷\로그인화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539" y="693376"/>
            <a:ext cx="3235242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KNUMC\Desktop\모바일앱\스샷\메뉴클릭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4" y="693376"/>
            <a:ext cx="3235242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타원 3"/>
          <p:cNvSpPr/>
          <p:nvPr/>
        </p:nvSpPr>
        <p:spPr>
          <a:xfrm>
            <a:off x="1187624" y="692696"/>
            <a:ext cx="720080" cy="36018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966" y="935712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1380" y="76562"/>
            <a:ext cx="653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2. </a:t>
            </a:r>
            <a:r>
              <a:rPr lang="ko-KR" altLang="en-US" sz="2000" dirty="0" smtClean="0"/>
              <a:t>회원가입</a:t>
            </a:r>
            <a:endParaRPr lang="ko-KR" altLang="en-US" sz="2000" dirty="0"/>
          </a:p>
        </p:txBody>
      </p:sp>
      <p:sp>
        <p:nvSpPr>
          <p:cNvPr id="21" name="타원 20"/>
          <p:cNvSpPr/>
          <p:nvPr/>
        </p:nvSpPr>
        <p:spPr>
          <a:xfrm>
            <a:off x="4901363" y="3284842"/>
            <a:ext cx="720080" cy="36018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05" y="3527858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오른쪽 화살표 7"/>
          <p:cNvSpPr/>
          <p:nvPr/>
        </p:nvSpPr>
        <p:spPr>
          <a:xfrm>
            <a:off x="3491880" y="3284842"/>
            <a:ext cx="1080120" cy="53501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754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KNUMC\Desktop\모바일앱\스샷\회원가입2(일반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436" y="8960"/>
            <a:ext cx="2150543" cy="406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KNUMC\Desktop\모바일앱\스샷\회원가입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3" y="692696"/>
            <a:ext cx="3235243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타원 12"/>
          <p:cNvSpPr/>
          <p:nvPr/>
        </p:nvSpPr>
        <p:spPr>
          <a:xfrm>
            <a:off x="118344" y="3819855"/>
            <a:ext cx="3157512" cy="83328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71499" y="4634013"/>
            <a:ext cx="31217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008A3E"/>
                </a:solidFill>
              </a:rPr>
              <a:t>Case1. 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일반가입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(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나이에 따라 </a:t>
            </a:r>
            <a:r>
              <a:rPr lang="ko-KR" altLang="en-US" sz="1500" b="1" dirty="0" err="1" smtClean="0">
                <a:solidFill>
                  <a:srgbClr val="008A3E"/>
                </a:solidFill>
              </a:rPr>
              <a:t>택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1)</a:t>
            </a:r>
            <a:endParaRPr lang="ko-KR" altLang="en-US" sz="1500" b="1" dirty="0">
              <a:solidFill>
                <a:srgbClr val="008A3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380" y="76562"/>
            <a:ext cx="653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2. </a:t>
            </a:r>
            <a:r>
              <a:rPr lang="ko-KR" altLang="en-US" sz="2000" dirty="0" smtClean="0"/>
              <a:t>회원가입</a:t>
            </a:r>
            <a:endParaRPr lang="ko-KR" altLang="en-US" sz="2000" dirty="0"/>
          </a:p>
        </p:txBody>
      </p:sp>
      <p:sp>
        <p:nvSpPr>
          <p:cNvPr id="8" name="오른쪽 화살표 7"/>
          <p:cNvSpPr/>
          <p:nvPr/>
        </p:nvSpPr>
        <p:spPr>
          <a:xfrm rot="18984003">
            <a:off x="2855187" y="2931181"/>
            <a:ext cx="2111583" cy="53501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4922436" y="1245122"/>
            <a:ext cx="302485" cy="31167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08424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08424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246950" y="6013658"/>
            <a:ext cx="29163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008A3E"/>
                </a:solidFill>
              </a:rPr>
              <a:t>Case2. SNS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계정으로 가입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(</a:t>
            </a:r>
            <a:r>
              <a:rPr lang="ko-KR" altLang="en-US" sz="1500" b="1" dirty="0" err="1" smtClean="0">
                <a:solidFill>
                  <a:srgbClr val="008A3E"/>
                </a:solidFill>
              </a:rPr>
              <a:t>택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1)</a:t>
            </a:r>
            <a:endParaRPr lang="ko-KR" altLang="en-US" sz="1500" b="1" dirty="0">
              <a:solidFill>
                <a:srgbClr val="008A3E"/>
              </a:solidFill>
            </a:endParaRPr>
          </a:p>
        </p:txBody>
      </p:sp>
      <p:pic>
        <p:nvPicPr>
          <p:cNvPr id="3076" name="Picture 4" descr="C:\Users\KNUMC\Desktop\모바일앱\스샷\회원가입2(sns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26561"/>
            <a:ext cx="2068931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오른쪽 화살표 28"/>
          <p:cNvSpPr/>
          <p:nvPr/>
        </p:nvSpPr>
        <p:spPr>
          <a:xfrm>
            <a:off x="3491880" y="5328000"/>
            <a:ext cx="1426351" cy="53501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7" name="Picture 5" descr="C:\Users\KNUMC\AppData\Local\Microsoft\Windows\Temporary Internet Files\Content.IE5\GF6UKQQ3\1024px-Red_check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662" y="1070539"/>
            <a:ext cx="330418" cy="33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타원 30"/>
          <p:cNvSpPr/>
          <p:nvPr/>
        </p:nvSpPr>
        <p:spPr>
          <a:xfrm>
            <a:off x="4918231" y="1801739"/>
            <a:ext cx="2154747" cy="97918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5508104" y="2780928"/>
            <a:ext cx="1564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rgbClr val="008A3E"/>
                </a:solidFill>
              </a:rPr>
              <a:t>본인인증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(</a:t>
            </a:r>
            <a:r>
              <a:rPr lang="ko-KR" altLang="en-US" sz="1500" b="1" dirty="0" err="1" smtClean="0">
                <a:solidFill>
                  <a:srgbClr val="008A3E"/>
                </a:solidFill>
              </a:rPr>
              <a:t>택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1)</a:t>
            </a:r>
            <a:endParaRPr lang="ko-KR" altLang="en-US" sz="1500" b="1" dirty="0">
              <a:solidFill>
                <a:srgbClr val="008A3E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4973344" y="4319700"/>
            <a:ext cx="302485" cy="31167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Picture 5" descr="C:\Users\KNUMC\AppData\Local\Microsoft\Windows\Temporary Internet Files\Content.IE5\GF6UKQQ3\1024px-Red_check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570" y="4145117"/>
            <a:ext cx="330418" cy="33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타원 35"/>
          <p:cNvSpPr/>
          <p:nvPr/>
        </p:nvSpPr>
        <p:spPr>
          <a:xfrm>
            <a:off x="4969139" y="5334989"/>
            <a:ext cx="2154747" cy="97918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5559012" y="6309320"/>
            <a:ext cx="1564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rgbClr val="008A3E"/>
                </a:solidFill>
              </a:rPr>
              <a:t>본인인증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(</a:t>
            </a:r>
            <a:r>
              <a:rPr lang="ko-KR" altLang="en-US" sz="1500" b="1" dirty="0" err="1" smtClean="0">
                <a:solidFill>
                  <a:srgbClr val="008A3E"/>
                </a:solidFill>
              </a:rPr>
              <a:t>택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1)</a:t>
            </a:r>
            <a:endParaRPr lang="ko-KR" altLang="en-US" sz="1500" b="1" dirty="0">
              <a:solidFill>
                <a:srgbClr val="008A3E"/>
              </a:solidFill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4997460" y="4801343"/>
            <a:ext cx="1158716" cy="31167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5769782" y="4552557"/>
            <a:ext cx="1564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solidFill>
                  <a:srgbClr val="008A3E"/>
                </a:solidFill>
              </a:rPr>
              <a:t>이름 입력</a:t>
            </a:r>
            <a:endParaRPr lang="en-US" altLang="ko-KR" sz="1500" dirty="0" smtClean="0">
              <a:solidFill>
                <a:srgbClr val="008A3E"/>
              </a:solidFill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2339752" y="5282981"/>
            <a:ext cx="1008112" cy="58003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689902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421" y="5689902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85335" y="2060848"/>
            <a:ext cx="39197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008A3E"/>
                </a:solidFill>
              </a:rPr>
              <a:t>※ 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안내사항을 반드시 확인하시기 바랍니다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.</a:t>
            </a:r>
            <a:endParaRPr lang="ko-KR" altLang="en-US" sz="1500" b="1" dirty="0">
              <a:solidFill>
                <a:srgbClr val="008A3E"/>
              </a:solidFill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179512" y="2384013"/>
            <a:ext cx="3013695" cy="126101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582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NUMC\Desktop\모바일앱\스샷\회원가입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92696"/>
            <a:ext cx="3235242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타원 3"/>
          <p:cNvSpPr/>
          <p:nvPr/>
        </p:nvSpPr>
        <p:spPr>
          <a:xfrm>
            <a:off x="35496" y="1124744"/>
            <a:ext cx="3251304" cy="446449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1380" y="76562"/>
            <a:ext cx="653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2. </a:t>
            </a:r>
            <a:r>
              <a:rPr lang="ko-KR" altLang="en-US" sz="2000" dirty="0" smtClean="0"/>
              <a:t>회원가입</a:t>
            </a:r>
            <a:endParaRPr lang="ko-KR" alt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555776" y="1124744"/>
            <a:ext cx="144016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err="1" smtClean="0">
                <a:solidFill>
                  <a:srgbClr val="008A3E"/>
                </a:solidFill>
              </a:rPr>
              <a:t>인적사항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 입력</a:t>
            </a:r>
            <a:endParaRPr lang="ko-KR" altLang="en-US" sz="1500" b="1" dirty="0">
              <a:solidFill>
                <a:srgbClr val="008A3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4385136"/>
            <a:ext cx="61206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008A3E"/>
                </a:solidFill>
              </a:rPr>
              <a:t>※ 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유의사항</a:t>
            </a:r>
            <a:endParaRPr lang="en-US" altLang="ko-KR" sz="1500" b="1" dirty="0">
              <a:solidFill>
                <a:srgbClr val="008A3E"/>
              </a:solidFill>
            </a:endParaRPr>
          </a:p>
          <a:p>
            <a:r>
              <a:rPr lang="en-US" altLang="ko-KR" sz="1500" b="1" dirty="0">
                <a:solidFill>
                  <a:srgbClr val="008A3E"/>
                </a:solidFill>
              </a:rPr>
              <a:t> 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  - 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반드시 본인 명의의 휴대폰으로 인증해야 합니다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.</a:t>
            </a:r>
          </a:p>
          <a:p>
            <a:r>
              <a:rPr lang="en-US" altLang="ko-KR" sz="1500" b="1" dirty="0">
                <a:solidFill>
                  <a:srgbClr val="008A3E"/>
                </a:solidFill>
              </a:rPr>
              <a:t> 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  - 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이름과 전화번호는 병원에 등록된 정보와 일치해야 합니다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.</a:t>
            </a:r>
          </a:p>
          <a:p>
            <a:r>
              <a:rPr lang="en-US" altLang="ko-KR" sz="1500" b="1" dirty="0">
                <a:solidFill>
                  <a:srgbClr val="008A3E"/>
                </a:solidFill>
              </a:rPr>
              <a:t> 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    (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인증이 안될 경우 수납 창구에서 본인 전화번호 확인할 것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)</a:t>
            </a:r>
          </a:p>
          <a:p>
            <a:r>
              <a:rPr lang="en-US" altLang="ko-KR" sz="1500" b="1" dirty="0">
                <a:solidFill>
                  <a:srgbClr val="008A3E"/>
                </a:solidFill>
              </a:rPr>
              <a:t> 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  - 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외국인은 수납 창구에서만 가입이 가능합니다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.</a:t>
            </a:r>
            <a:br>
              <a:rPr lang="en-US" altLang="ko-KR" sz="1500" b="1" dirty="0" smtClean="0">
                <a:solidFill>
                  <a:srgbClr val="008A3E"/>
                </a:solidFill>
              </a:rPr>
            </a:br>
            <a:r>
              <a:rPr lang="en-US" altLang="ko-KR" sz="1500" b="1" dirty="0" smtClean="0">
                <a:solidFill>
                  <a:srgbClr val="008A3E"/>
                </a:solidFill>
              </a:rPr>
              <a:t>     (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단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, 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외국인등록번호가 있는 자에 한함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)</a:t>
            </a:r>
          </a:p>
          <a:p>
            <a:r>
              <a:rPr lang="en-US" altLang="ko-KR" sz="1500" b="1" dirty="0">
                <a:solidFill>
                  <a:srgbClr val="008A3E"/>
                </a:solidFill>
              </a:rPr>
              <a:t> 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  - </a:t>
            </a:r>
            <a:r>
              <a:rPr lang="ko-KR" altLang="en-US" sz="1500" b="1" dirty="0" err="1" smtClean="0">
                <a:solidFill>
                  <a:srgbClr val="008A3E"/>
                </a:solidFill>
              </a:rPr>
              <a:t>앱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 사용 중 오류가 발생시 홈 화면 하단의 번호로 연락 바랍니다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.</a:t>
            </a:r>
          </a:p>
          <a:p>
            <a:r>
              <a:rPr lang="en-US" altLang="ko-KR" sz="1500" b="1" dirty="0">
                <a:solidFill>
                  <a:srgbClr val="008A3E"/>
                </a:solidFill>
              </a:rPr>
              <a:t> </a:t>
            </a:r>
            <a:r>
              <a:rPr lang="en-US" altLang="ko-KR" sz="1500" b="1" dirty="0" smtClean="0">
                <a:solidFill>
                  <a:srgbClr val="008A3E"/>
                </a:solidFill>
              </a:rPr>
              <a:t>    (1661-7551)</a:t>
            </a:r>
          </a:p>
        </p:txBody>
      </p:sp>
    </p:spTree>
    <p:extLst>
      <p:ext uri="{BB962C8B-B14F-4D97-AF65-F5344CB8AC3E}">
        <p14:creationId xmlns:p14="http://schemas.microsoft.com/office/powerpoint/2010/main" val="3162080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NUMC\Desktop\모바일앱\스샷\로그인화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92696"/>
            <a:ext cx="3235243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타원 3"/>
          <p:cNvSpPr/>
          <p:nvPr/>
        </p:nvSpPr>
        <p:spPr>
          <a:xfrm>
            <a:off x="35496" y="1052736"/>
            <a:ext cx="3251304" cy="122413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1380" y="76562"/>
            <a:ext cx="653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/>
              <a:t>3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로그인</a:t>
            </a:r>
            <a:endParaRPr lang="ko-KR" alt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835696" y="2276872"/>
            <a:ext cx="30963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008A3E"/>
                </a:solidFill>
              </a:rPr>
              <a:t>Case.1 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아이디와 비밀번호 입력</a:t>
            </a:r>
            <a:endParaRPr lang="ko-KR" altLang="en-US" sz="1500" b="1" dirty="0">
              <a:solidFill>
                <a:srgbClr val="008A3E"/>
              </a:solidFill>
            </a:endParaRPr>
          </a:p>
        </p:txBody>
      </p:sp>
      <p:pic>
        <p:nvPicPr>
          <p:cNvPr id="8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004" y="2780928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타원 8"/>
          <p:cNvSpPr/>
          <p:nvPr/>
        </p:nvSpPr>
        <p:spPr>
          <a:xfrm>
            <a:off x="0" y="3573016"/>
            <a:ext cx="3251304" cy="122413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835695" y="4812033"/>
            <a:ext cx="30963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008A3E"/>
                </a:solidFill>
              </a:rPr>
              <a:t>Case.2 SNS </a:t>
            </a:r>
            <a:r>
              <a:rPr lang="ko-KR" altLang="en-US" sz="1500" b="1" dirty="0" smtClean="0">
                <a:solidFill>
                  <a:srgbClr val="008A3E"/>
                </a:solidFill>
              </a:rPr>
              <a:t>아이디로 로그인</a:t>
            </a:r>
            <a:endParaRPr lang="ko-KR" altLang="en-US" sz="1500" b="1" dirty="0">
              <a:solidFill>
                <a:srgbClr val="008A3E"/>
              </a:solidFill>
            </a:endParaRPr>
          </a:p>
        </p:txBody>
      </p:sp>
      <p:pic>
        <p:nvPicPr>
          <p:cNvPr id="13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473396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257" y="4473396"/>
            <a:ext cx="205383" cy="3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917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 descr="C:\Users\KNUMC\Desktop\모바일앱\스샷\진료카드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557" y="1988840"/>
            <a:ext cx="2815250" cy="209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KNUMC\Desktop\모바일앱\스샷\진료카드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8272"/>
            <a:ext cx="2820013" cy="157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KNUMC\Desktop\모바일앱\스샷\홈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3" y="548680"/>
            <a:ext cx="2536613" cy="524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1380" y="76562"/>
            <a:ext cx="653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4. </a:t>
            </a:r>
            <a:r>
              <a:rPr lang="ko-KR" altLang="en-US" sz="2000" dirty="0" smtClean="0"/>
              <a:t>환자번호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진료카드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 등록</a:t>
            </a:r>
            <a:endParaRPr lang="ko-KR" altLang="en-US" sz="2000" dirty="0"/>
          </a:p>
        </p:txBody>
      </p:sp>
      <p:pic>
        <p:nvPicPr>
          <p:cNvPr id="8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004" y="2636911"/>
            <a:ext cx="194349" cy="3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타원 8"/>
          <p:cNvSpPr/>
          <p:nvPr/>
        </p:nvSpPr>
        <p:spPr>
          <a:xfrm>
            <a:off x="492251" y="4437112"/>
            <a:ext cx="1487461" cy="64612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Picture 4" descr="C:\Users\KNUMC\AppData\Local\Microsoft\Windows\Temporary Internet Files\Content.IE5\LDB03OID\cursor-148819_64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804760"/>
            <a:ext cx="194349" cy="3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오른쪽 화살표 14"/>
          <p:cNvSpPr/>
          <p:nvPr/>
        </p:nvSpPr>
        <p:spPr>
          <a:xfrm>
            <a:off x="2627784" y="1052736"/>
            <a:ext cx="557425" cy="53501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 rot="5400000">
            <a:off x="4473166" y="1451303"/>
            <a:ext cx="468051" cy="53501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3349961" y="723263"/>
            <a:ext cx="302485" cy="31167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5" descr="C:\Users\KNUMC\AppData\Local\Microsoft\Windows\Temporary Internet Files\Content.IE5\GF6UKQQ3\1024px-Red_check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187" y="548680"/>
            <a:ext cx="330418" cy="33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타원 22"/>
          <p:cNvSpPr/>
          <p:nvPr/>
        </p:nvSpPr>
        <p:spPr>
          <a:xfrm>
            <a:off x="3113201" y="2294328"/>
            <a:ext cx="3042975" cy="129994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771800" y="3501008"/>
            <a:ext cx="20882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rgbClr val="008A3E"/>
                </a:solidFill>
              </a:rPr>
              <a:t>이름과 전화번호 입력</a:t>
            </a:r>
            <a:endParaRPr lang="ko-KR" altLang="en-US" sz="1500" b="1" dirty="0">
              <a:solidFill>
                <a:srgbClr val="008A3E"/>
              </a:solidFill>
            </a:endParaRPr>
          </a:p>
        </p:txBody>
      </p:sp>
      <p:pic>
        <p:nvPicPr>
          <p:cNvPr id="6154" name="Picture 10" descr="C:\Users\KNUMC\Desktop\모바일앱\스샷\진료카드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161" y="4293096"/>
            <a:ext cx="2798708" cy="252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오른쪽 화살표 27"/>
          <p:cNvSpPr/>
          <p:nvPr/>
        </p:nvSpPr>
        <p:spPr>
          <a:xfrm rot="5400000">
            <a:off x="4514217" y="3935580"/>
            <a:ext cx="468051" cy="53501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Picture 2" descr="C:\Users\KNUMC\Desktop\모바일앱\스샷\홈(로긴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618" y="1587749"/>
            <a:ext cx="2392204" cy="523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KNUMC\AppData\Local\Microsoft\Windows\Temporary Internet Files\Content.IE5\L5BXEPKD\band-aid-3116999_960_720[1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767">
            <a:off x="7699822" y="5759872"/>
            <a:ext cx="828280" cy="41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KNUMC\AppData\Local\Microsoft\Windows\Temporary Internet Files\Content.IE5\TQUSQA5V\cf3ffe7a904607993925a0cadce6de0690f8bf1bdd05c011d624c634a01558ac[1]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589240"/>
            <a:ext cx="377063" cy="35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오른쪽 화살표 31"/>
          <p:cNvSpPr/>
          <p:nvPr/>
        </p:nvSpPr>
        <p:spPr>
          <a:xfrm>
            <a:off x="6156176" y="4915154"/>
            <a:ext cx="557425" cy="53501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6804249" y="5083242"/>
            <a:ext cx="2288574" cy="103523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777108" y="6039045"/>
            <a:ext cx="8192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rgbClr val="008A3E"/>
                </a:solidFill>
              </a:rPr>
              <a:t>완료</a:t>
            </a:r>
            <a:endParaRPr lang="ko-KR" altLang="en-US" sz="1500" b="1" dirty="0">
              <a:solidFill>
                <a:srgbClr val="008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2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148</Words>
  <Application>Microsoft Office PowerPoint</Application>
  <PresentationFormat>화면 슬라이드 쇼(4:3)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KNUMC</dc:creator>
  <cp:lastModifiedBy>KNUMC</cp:lastModifiedBy>
  <cp:revision>23</cp:revision>
  <cp:lastPrinted>2020-04-24T05:10:45Z</cp:lastPrinted>
  <dcterms:created xsi:type="dcterms:W3CDTF">2020-04-24T00:50:19Z</dcterms:created>
  <dcterms:modified xsi:type="dcterms:W3CDTF">2020-04-24T05:16:33Z</dcterms:modified>
</cp:coreProperties>
</file>